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50"/>
    <p:restoredTop sz="94697"/>
  </p:normalViewPr>
  <p:slideViewPr>
    <p:cSldViewPr snapToGrid="0" snapToObjects="1">
      <p:cViewPr varScale="1">
        <p:scale>
          <a:sx n="90" d="100"/>
          <a:sy n="90" d="100"/>
        </p:scale>
        <p:origin x="118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Konu Başlığı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ADB9D-325A-924E-A42A-56A7043BF974}" type="datetimeFigureOut">
              <a:rPr lang="tr-TR" smtClean="0"/>
              <a:t>20.12.2019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AE416-83E5-C840-9AC1-4D5247E8CD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7403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ADB9D-325A-924E-A42A-56A7043BF974}" type="datetimeFigureOut">
              <a:rPr lang="tr-TR" smtClean="0"/>
              <a:t>20.12.2019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AE416-83E5-C840-9AC1-4D5247E8CD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171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ADB9D-325A-924E-A42A-56A7043BF974}" type="datetimeFigureOut">
              <a:rPr lang="tr-TR" smtClean="0"/>
              <a:t>20.12.2019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AE416-83E5-C840-9AC1-4D5247E8CD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56274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ADB9D-325A-924E-A42A-56A7043BF974}" type="datetimeFigureOut">
              <a:rPr lang="tr-TR" smtClean="0"/>
              <a:t>20.12.2019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AE416-83E5-C840-9AC1-4D5247E8CD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7116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ADB9D-325A-924E-A42A-56A7043BF974}" type="datetimeFigureOut">
              <a:rPr lang="tr-TR" smtClean="0"/>
              <a:t>20.12.2019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AE416-83E5-C840-9AC1-4D5247E8CD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0101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ADB9D-325A-924E-A42A-56A7043BF974}" type="datetimeFigureOut">
              <a:rPr lang="tr-TR" smtClean="0"/>
              <a:t>20.12.2019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AE416-83E5-C840-9AC1-4D5247E8CD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6962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ADB9D-325A-924E-A42A-56A7043BF974}" type="datetimeFigureOut">
              <a:rPr lang="tr-TR" smtClean="0"/>
              <a:t>20.12.2019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AE416-83E5-C840-9AC1-4D5247E8CD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5545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ADB9D-325A-924E-A42A-56A7043BF974}" type="datetimeFigureOut">
              <a:rPr lang="tr-TR" smtClean="0"/>
              <a:t>20.12.2019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AE416-83E5-C840-9AC1-4D5247E8CD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1889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ADB9D-325A-924E-A42A-56A7043BF974}" type="datetimeFigureOut">
              <a:rPr lang="tr-TR" smtClean="0"/>
              <a:t>20.12.2019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AE416-83E5-C840-9AC1-4D5247E8CD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9862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Açıklama Yazı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ADB9D-325A-924E-A42A-56A7043BF974}" type="datetimeFigureOut">
              <a:rPr lang="tr-TR" smtClean="0"/>
              <a:t>20.12.2019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AE416-83E5-C840-9AC1-4D5247E8CD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6732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çıklama Yazı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ADB9D-325A-924E-A42A-56A7043BF974}" type="datetimeFigureOut">
              <a:rPr lang="tr-TR" smtClean="0"/>
              <a:t>20.12.2019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AE416-83E5-C840-9AC1-4D5247E8CD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4042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1ADB9D-325A-924E-A42A-56A7043BF974}" type="datetimeFigureOut">
              <a:rPr lang="tr-TR" smtClean="0"/>
              <a:t>20.12.2019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DAE416-83E5-C840-9AC1-4D5247E8CD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2756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4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827"/>
          <a:stretch/>
        </p:blipFill>
        <p:spPr>
          <a:xfrm>
            <a:off x="142875" y="385763"/>
            <a:ext cx="11901488" cy="5791200"/>
          </a:xfrm>
        </p:spPr>
      </p:pic>
    </p:spTree>
    <p:extLst>
      <p:ext uri="{BB962C8B-B14F-4D97-AF65-F5344CB8AC3E}">
        <p14:creationId xmlns:p14="http://schemas.microsoft.com/office/powerpoint/2010/main" val="11124095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i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is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Geniş Ekran</PresentationFormat>
  <Paragraphs>0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Teması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Microsoft Office Kullanıcısı</dc:creator>
  <cp:lastModifiedBy>Microsoft Office Kullanıcısı</cp:lastModifiedBy>
  <cp:revision>1</cp:revision>
  <dcterms:created xsi:type="dcterms:W3CDTF">2019-12-20T18:34:11Z</dcterms:created>
  <dcterms:modified xsi:type="dcterms:W3CDTF">2019-12-20T18:35:21Z</dcterms:modified>
</cp:coreProperties>
</file>